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95" r:id="rId4"/>
    <p:sldId id="300" r:id="rId5"/>
    <p:sldId id="301" r:id="rId6"/>
    <p:sldId id="302" r:id="rId7"/>
    <p:sldId id="30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CC"/>
    <a:srgbClr val="33CCFF"/>
    <a:srgbClr val="00FF99"/>
    <a:srgbClr val="FFCCCC"/>
    <a:srgbClr val="FF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44341" y="2080246"/>
            <a:ext cx="5794856" cy="31254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CUỐI HỌC KÌ I</a:t>
            </a:r>
            <a: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15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</a:t>
            </a:r>
            <a:r>
              <a:rPr lang="en-US" sz="11500" b="1" dirty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sz="11500" b="1" dirty="0" smtClean="0">
              <a:ln w="38100"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01059" y="20257"/>
            <a:ext cx="6485750" cy="94077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562" y="1212860"/>
            <a:ext cx="1928413" cy="615553"/>
          </a:xfrm>
          <a:prstGeom prst="rect">
            <a:avLst/>
          </a:prstGeom>
          <a:solidFill>
            <a:srgbClr val="CCFF66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18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51861" y="1063495"/>
            <a:ext cx="883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498" y="356914"/>
            <a:ext cx="1095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64" y="1080233"/>
            <a:ext cx="9586555" cy="5666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6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80" y="1243604"/>
            <a:ext cx="1128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cương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80" y="2282694"/>
            <a:ext cx="441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ừ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“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biên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cương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”. </a:t>
            </a:r>
            <a:endParaRPr lang="en-US" sz="32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7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80" y="1243604"/>
            <a:ext cx="1128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80" y="2642912"/>
            <a:ext cx="755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được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dùng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chuyển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6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80" y="1243604"/>
            <a:ext cx="1128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80" y="2185712"/>
            <a:ext cx="7557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Đại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từ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xưng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hô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em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ta.</a:t>
            </a:r>
            <a:endParaRPr lang="en-US" sz="32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52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80" y="1243604"/>
            <a:ext cx="1128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Lúa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2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7515" y="2490467"/>
            <a:ext cx="8044013" cy="2985433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 -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6”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18: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 –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7”.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175</Words>
  <Application>Microsoft Office PowerPoint</Application>
  <PresentationFormat>Widescreen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MỞ RỘNG VỐN TỪ:  BẢO VỆ MÔI TRƯỜNG</dc:title>
  <dc:creator>Binh Pham</dc:creator>
  <cp:lastModifiedBy>Binh Pham</cp:lastModifiedBy>
  <cp:revision>126</cp:revision>
  <dcterms:created xsi:type="dcterms:W3CDTF">2021-11-12T16:18:41Z</dcterms:created>
  <dcterms:modified xsi:type="dcterms:W3CDTF">2021-12-25T18:31:38Z</dcterms:modified>
</cp:coreProperties>
</file>